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269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E030DBB-6DE6-4921-ACA5-9308DCB9D3B0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5384490-1E80-4BAA-B1D1-667B62CE3A78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384490-1E80-4BAA-B1D1-667B62CE3A78}" type="slidenum">
              <a:rPr lang="ar-EG" smtClean="0"/>
              <a:pPr/>
              <a:t>2</a:t>
            </a:fld>
            <a:endParaRPr lang="ar-E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9692C-0609-47DA-AE3E-89BB9E551BF1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9692C-0609-47DA-AE3E-89BB9E551BF1}" type="datetimeFigureOut">
              <a:rPr lang="ar-EG" smtClean="0"/>
              <a:pPr/>
              <a:t>23/07/1441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C2584-7735-4B36-9B4D-40156E0D6883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Intersection and resection are surveying methods used to take measurements for determining the coordinates of unknown points from known points and vice versa.</a:t>
            </a:r>
          </a:p>
          <a:p>
            <a:pPr algn="l" rtl="0"/>
            <a:endParaRPr lang="en-US" b="1" dirty="0" smtClean="0"/>
          </a:p>
          <a:p>
            <a:pPr algn="l" rtl="0"/>
            <a:r>
              <a:rPr lang="en-US" b="1" dirty="0" smtClean="0"/>
              <a:t>Measurements may be angles only or lengths only or both kinds of measurements.</a:t>
            </a:r>
            <a:endParaRPr lang="ar-EG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b="1" dirty="0" smtClean="0">
                <a:solidFill>
                  <a:srgbClr val="FF0000"/>
                </a:solidFill>
              </a:rPr>
              <a:t>Intersection &amp; Resection</a:t>
            </a:r>
            <a:endParaRPr lang="ar-EG" sz="27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648072"/>
            <a:ext cx="7920880" cy="587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3393268" y="1484784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M</a:t>
            </a:r>
            <a:endParaRPr lang="ar-E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208912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956376" y="2204864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M</a:t>
            </a:r>
            <a:endParaRPr lang="ar-EG" dirty="0"/>
          </a:p>
        </p:txBody>
      </p:sp>
      <p:sp>
        <p:nvSpPr>
          <p:cNvPr id="6" name="Rectangle 5"/>
          <p:cNvSpPr/>
          <p:nvPr/>
        </p:nvSpPr>
        <p:spPr>
          <a:xfrm>
            <a:off x="4067944" y="1259468"/>
            <a:ext cx="386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M</a:t>
            </a:r>
            <a:endParaRPr lang="ar-E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25946"/>
            <a:ext cx="8424936" cy="2987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152775"/>
            <a:ext cx="6096000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5694</TotalTime>
  <Words>45</Words>
  <Application>Microsoft Office PowerPoint</Application>
  <PresentationFormat>On-screen Show (4:3)</PresentationFormat>
  <Paragraphs>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Intersection &amp; Resection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Geodesy</dc:title>
  <dc:creator>Dr. khaled Zaky</dc:creator>
  <cp:lastModifiedBy>Dr. khaled Zaky</cp:lastModifiedBy>
  <cp:revision>140</cp:revision>
  <dcterms:created xsi:type="dcterms:W3CDTF">2020-01-03T16:05:59Z</dcterms:created>
  <dcterms:modified xsi:type="dcterms:W3CDTF">2020-03-17T18:31:33Z</dcterms:modified>
</cp:coreProperties>
</file>